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74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Катя\Форум образование обществу\2022\50 лет нв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195486"/>
            <a:ext cx="648072" cy="7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4767"/>
            <a:ext cx="756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>
                <a:latin typeface="Cambria" pitchFamily="18" charset="0"/>
                <a:ea typeface="Cambria" pitchFamily="18" charset="0"/>
              </a:rPr>
              <a:t>Здоровьесбережение</a:t>
            </a:r>
            <a:r>
              <a:rPr lang="ru-RU" sz="3200" i="1" dirty="0">
                <a:latin typeface="Cambria" pitchFamily="18" charset="0"/>
                <a:ea typeface="Cambria" pitchFamily="18" charset="0"/>
              </a:rPr>
              <a:t> в детском саду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091" y="843558"/>
            <a:ext cx="6950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Муниципальное бюджетное дошкольное образовательное учреждение </a:t>
            </a:r>
            <a:r>
              <a:rPr lang="ru-RU" sz="1600" b="1" dirty="0"/>
              <a:t>детский сад № 9 «Малахитовая шкатулка»</a:t>
            </a:r>
          </a:p>
        </p:txBody>
      </p:sp>
      <p:pic>
        <p:nvPicPr>
          <p:cNvPr id="18" name="Picture 5" descr="C:\Катя\Доклады\иконки\На форум\3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933" y="708253"/>
            <a:ext cx="7272000" cy="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4042" y="4059263"/>
            <a:ext cx="2149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Джампинг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9D65C-E7C6-41AD-98F8-035FFB0E75D2}"/>
              </a:ext>
            </a:extLst>
          </p:cNvPr>
          <p:cNvSpPr/>
          <p:nvPr/>
        </p:nvSpPr>
        <p:spPr>
          <a:xfrm>
            <a:off x="3289871" y="4059262"/>
            <a:ext cx="2160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Тренажеры для </a:t>
            </a:r>
          </a:p>
          <a:p>
            <a:pPr algn="ctr"/>
            <a:r>
              <a:rPr lang="ru-RU" sz="1400" b="1" dirty="0" err="1"/>
              <a:t>кардио</a:t>
            </a:r>
            <a:r>
              <a:rPr lang="ru-RU" sz="1400" b="1" dirty="0"/>
              <a:t> - тренировок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34E853B-1C2A-4DB2-BEA4-F38F5BC0DD73}"/>
              </a:ext>
            </a:extLst>
          </p:cNvPr>
          <p:cNvSpPr/>
          <p:nvPr/>
        </p:nvSpPr>
        <p:spPr>
          <a:xfrm>
            <a:off x="6026931" y="4059261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Степ - аэробика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B8A862D-A0E7-4EC0-B5F5-841748054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4318" y="1617055"/>
            <a:ext cx="2497195" cy="222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2FE5C0-30C8-4184-AF7B-5FD9289245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6" y="1481127"/>
            <a:ext cx="2225339" cy="2494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A6A4859-8845-48A3-BA5F-B52151285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396" y="1389694"/>
            <a:ext cx="2485544" cy="26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Катя\Форум образование обществу\2022\50 лет нв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195486"/>
            <a:ext cx="648072" cy="72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4767"/>
            <a:ext cx="756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>
                <a:latin typeface="Cambria" pitchFamily="18" charset="0"/>
                <a:ea typeface="Cambria" pitchFamily="18" charset="0"/>
              </a:rPr>
              <a:t>Здоровьесбережение</a:t>
            </a:r>
            <a:r>
              <a:rPr lang="ru-RU" sz="3200" i="1" dirty="0">
                <a:latin typeface="Cambria" pitchFamily="18" charset="0"/>
                <a:ea typeface="Cambria" pitchFamily="18" charset="0"/>
              </a:rPr>
              <a:t> в детском саду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4091" y="843558"/>
            <a:ext cx="6950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Муниципальное бюджетное дошкольное образовательное учреждение </a:t>
            </a:r>
            <a:r>
              <a:rPr lang="ru-RU" sz="1600" b="1" dirty="0"/>
              <a:t>детский сад № 9 «Малахитовая шкатулка»</a:t>
            </a:r>
          </a:p>
        </p:txBody>
      </p:sp>
      <p:pic>
        <p:nvPicPr>
          <p:cNvPr id="18" name="Picture 5" descr="C:\Катя\Доклады\иконки\На форум\3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933" y="708253"/>
            <a:ext cx="7272000" cy="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04404" y="3912027"/>
            <a:ext cx="2581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Интерактивный скалодром для </a:t>
            </a:r>
            <a:r>
              <a:rPr lang="ru-RU" sz="1400" b="1" dirty="0" err="1"/>
              <a:t>скалалазания</a:t>
            </a:r>
            <a:endParaRPr lang="ru-RU" sz="14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9D65C-E7C6-41AD-98F8-035FFB0E75D2}"/>
              </a:ext>
            </a:extLst>
          </p:cNvPr>
          <p:cNvSpPr/>
          <p:nvPr/>
        </p:nvSpPr>
        <p:spPr>
          <a:xfrm>
            <a:off x="5090825" y="3860793"/>
            <a:ext cx="2160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/>
              <a:t>Фитбол</a:t>
            </a:r>
            <a:r>
              <a:rPr lang="ru-RU" sz="1400" b="1" dirty="0"/>
              <a:t> - гимнастика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F22FB24-4DC9-4E1B-A9D0-5DD80D63CD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9" y="1602952"/>
            <a:ext cx="2738024" cy="2053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19853D2-7283-4624-9DF8-8B2BDCF34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587" y="1498626"/>
            <a:ext cx="2964718" cy="22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44</Words>
  <Application>Microsoft Office PowerPoint</Application>
  <PresentationFormat>Экран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Yui Kimura</cp:lastModifiedBy>
  <cp:revision>56</cp:revision>
  <dcterms:created xsi:type="dcterms:W3CDTF">2022-02-04T17:03:39Z</dcterms:created>
  <dcterms:modified xsi:type="dcterms:W3CDTF">2022-05-16T00:39:36Z</dcterms:modified>
</cp:coreProperties>
</file>